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4" r:id="rId2"/>
  </p:sldMasterIdLst>
  <p:sldIdLst>
    <p:sldId id="256" r:id="rId3"/>
    <p:sldId id="257" r:id="rId4"/>
    <p:sldId id="292" r:id="rId5"/>
    <p:sldId id="290" r:id="rId6"/>
    <p:sldId id="29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8" r:id="rId17"/>
    <p:sldId id="285" r:id="rId18"/>
    <p:sldId id="286" r:id="rId19"/>
    <p:sldId id="289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B6EC-8801-4866-B660-C1E5718C7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265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2F48-24EE-4D8D-9E32-CB3226E6A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53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F15E-25A1-4C8E-AB31-45C93788F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131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3FE3-FB01-45BF-A33F-FBA91F25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C478-63E8-415C-8FC1-776E5E63EF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6891-747A-48F2-8AB9-314346F17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CEF3-7A17-4D74-B565-3D72AB275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7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562-8960-4328-A79B-16104CAF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68EF-5BAD-41CC-B7A8-3CBEF829D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8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539-E0BD-40A9-A5DE-38D7ED226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1283-E6DC-44C3-B0E4-2D5C372C8D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9BF7-6604-4985-812D-9EBE0378F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199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3136-B826-43F7-AF73-1CBADEFE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0FE2-9323-4A92-8B42-63A6D58D6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48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381E-DE39-45B3-98FE-2043BF4CB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71BF-9EC2-4427-8510-C3E273AD5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93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2F92-6A37-454A-99E5-F9985BF80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278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329B3-0088-403F-89CF-1D0C47C79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01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F4D1-623D-4FBF-B6B9-F8E2BB822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338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804B-CAA4-4A1D-9C12-E6946ACC0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0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EC1B-4A16-4371-9C2E-8AE4CBBD6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31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C445-5CD1-4B37-96BD-46ADA35A1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61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26DA970-9E7E-4B53-A7FF-EC790D37A91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4BEF-49B1-4ACD-8844-415790616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4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chooltube.com/video/477ed729ec534b38a8e3/Bill%20Nye%20-%20Sound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GXWcqriPvgk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ztZDNDUaiQ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848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8-Chapter 4—Lesson 2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8077200" cy="1295400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Light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pic>
        <p:nvPicPr>
          <p:cNvPr id="1026" name="Picture 2" descr="http://unisci24.com/data_images/wlls/30/275556-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6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reflection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angle of incidence equals the angle of reflection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wave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05" y="3200400"/>
            <a:ext cx="3914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1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from light wave is transferred 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30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wave travels through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715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8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reflected sound wave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Echo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3609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358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eardrum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thin membrane that stretches across the ear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87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65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cochlea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4800" b="1" dirty="0"/>
              <a:t>a structure in the inner </a:t>
            </a:r>
            <a:r>
              <a:rPr lang="en-US" sz="4800" b="1" dirty="0" smtClean="0"/>
              <a:t>ear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533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81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loudness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human sensation of how much energy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Loudness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3867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54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amplitude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measure of the energy in a sound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460668"/>
            <a:ext cx="3905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2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decibel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measuring unit of the loudness of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sounds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48000"/>
            <a:ext cx="5715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6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sonar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 that uses sound waves to locate underwater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638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1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wave called an electromagnetic wave</a:t>
            </a: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25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234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source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that emits light</a:t>
            </a: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233955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9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ray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narrow beam of light that travels in a straight line</a:t>
            </a: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92005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4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material that allows almost all light that strikes it to pass through and forms a clear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</a:p>
          <a:p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599"/>
            <a:ext cx="4676775" cy="23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6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opaque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material that light does not pass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through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45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translucent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material that allows most of the light that strikes it to pass through but forms a blurry image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518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05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wave that changes direction as it travels from one material into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8194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ref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0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96043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1866900"/>
            <a:ext cx="7696200" cy="3733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waves come in contact with the surface of a material and bounce off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Image result for ref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efl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32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6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strands design template</Template>
  <TotalTime>2277</TotalTime>
  <Words>209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1_Custom Design</vt:lpstr>
      <vt:lpstr>Office Theme</vt:lpstr>
      <vt:lpstr>Science 8-Chapter 4—Lesson 2 </vt:lpstr>
      <vt:lpstr>light</vt:lpstr>
      <vt:lpstr>light source</vt:lpstr>
      <vt:lpstr>light ray</vt:lpstr>
      <vt:lpstr>transparent</vt:lpstr>
      <vt:lpstr>opaque</vt:lpstr>
      <vt:lpstr>translucent</vt:lpstr>
      <vt:lpstr>refraction</vt:lpstr>
      <vt:lpstr>reflection</vt:lpstr>
      <vt:lpstr>law of reflection</vt:lpstr>
      <vt:lpstr>absorption</vt:lpstr>
      <vt:lpstr>transmission</vt:lpstr>
      <vt:lpstr>echo</vt:lpstr>
      <vt:lpstr>eardrum</vt:lpstr>
      <vt:lpstr>cochlea</vt:lpstr>
      <vt:lpstr>loudness</vt:lpstr>
      <vt:lpstr>amplitude</vt:lpstr>
      <vt:lpstr>decibel</vt:lpstr>
      <vt:lpstr>sonar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8-Chapter 3—Lessons 1 &amp; 2</dc:title>
  <dc:creator>Brigitta Post</dc:creator>
  <cp:lastModifiedBy>Brigitta Post</cp:lastModifiedBy>
  <cp:revision>35</cp:revision>
  <cp:lastPrinted>1601-01-01T00:00:00Z</cp:lastPrinted>
  <dcterms:created xsi:type="dcterms:W3CDTF">2016-08-08T03:16:24Z</dcterms:created>
  <dcterms:modified xsi:type="dcterms:W3CDTF">2017-01-02T21:01:28Z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TC010721241033</vt:lpwstr>
  </property>
</Properties>
</file>